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09C3-09D4-4866-AEB4-CFCF2974C16B}" type="datetimeFigureOut">
              <a:rPr lang="ru-RU" smtClean="0"/>
              <a:t>30.08.2010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12AC-09B6-4843-8C67-1B222BA458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Сергей </a:t>
            </a:r>
            <a:r>
              <a:rPr lang="ru-RU" dirty="0" err="1" smtClean="0"/>
              <a:t>Брин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Создатель </a:t>
            </a:r>
            <a:r>
              <a:rPr lang="en-US" dirty="0" smtClean="0"/>
              <a:t>Google</a:t>
            </a:r>
          </a:p>
          <a:p>
            <a:r>
              <a:rPr lang="ru-RU" dirty="0" smtClean="0"/>
              <a:t>Выполнил(а): </a:t>
            </a:r>
            <a:r>
              <a:rPr lang="en-US" dirty="0" smtClean="0"/>
              <a:t>Power-P.ru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571480"/>
            <a:ext cx="4681542" cy="564360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vi-VN" b="1" dirty="0" smtClean="0"/>
              <a:t>Сергей Михайлович Брин</a:t>
            </a:r>
            <a:r>
              <a:rPr lang="en-US" b="1" dirty="0" smtClean="0"/>
              <a:t>- </a:t>
            </a:r>
            <a:r>
              <a:rPr lang="ru-RU" dirty="0"/>
              <a:t>русско-американский учёный в </a:t>
            </a:r>
            <a:r>
              <a:rPr lang="ru-RU" dirty="0" smtClean="0"/>
              <a:t>области</a:t>
            </a:r>
            <a:r>
              <a:rPr lang="en-US" dirty="0" smtClean="0"/>
              <a:t> </a:t>
            </a:r>
            <a:r>
              <a:rPr lang="ru-RU" dirty="0" smtClean="0"/>
              <a:t>вычислительной </a:t>
            </a:r>
            <a:r>
              <a:rPr lang="ru-RU" dirty="0"/>
              <a:t>техники, информационных </a:t>
            </a:r>
            <a:r>
              <a:rPr lang="ru-RU" dirty="0" smtClean="0"/>
              <a:t>технологий</a:t>
            </a:r>
            <a:r>
              <a:rPr lang="ru-RU" dirty="0"/>
              <a:t> и экономики, предприниматель, филантроп, </a:t>
            </a:r>
            <a:r>
              <a:rPr lang="ru-RU" dirty="0" smtClean="0"/>
              <a:t>миллиардер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ru-RU" dirty="0"/>
              <a:t>Р</a:t>
            </a:r>
            <a:r>
              <a:rPr lang="ru-RU" dirty="0" smtClean="0"/>
              <a:t>азработчик </a:t>
            </a:r>
            <a:r>
              <a:rPr lang="ru-RU" dirty="0"/>
              <a:t>и </a:t>
            </a:r>
            <a:r>
              <a:rPr lang="ru-RU" dirty="0" err="1"/>
              <a:t>сооснователь</a:t>
            </a:r>
            <a:r>
              <a:rPr lang="ru-RU" dirty="0"/>
              <a:t> (совместно с </a:t>
            </a:r>
            <a:r>
              <a:rPr lang="ru-RU" dirty="0" err="1"/>
              <a:t>Ларри</a:t>
            </a:r>
            <a:r>
              <a:rPr lang="ru-RU" dirty="0"/>
              <a:t> Пейджем) поисковой системы </a:t>
            </a:r>
            <a:r>
              <a:rPr lang="ru-RU" dirty="0" err="1"/>
              <a:t>Google</a:t>
            </a:r>
            <a:r>
              <a:rPr lang="ru-RU" dirty="0"/>
              <a:t>.</a:t>
            </a:r>
          </a:p>
        </p:txBody>
      </p:sp>
      <p:pic>
        <p:nvPicPr>
          <p:cNvPr id="1026" name="Picture 2" descr="C:\Users\USER\Desktop\Sergey_Brin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2643206" cy="31851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USER\Desktop\460px-Sergey_Brin_cropp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876"/>
            <a:ext cx="2786082" cy="3101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Первый поисковик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8329642" cy="464347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Брин</a:t>
            </a:r>
            <a:r>
              <a:rPr lang="ru-RU" dirty="0"/>
              <a:t> и Пейдж доказали состоятельность их идеи на университетской поисковой машине </a:t>
            </a:r>
            <a:r>
              <a:rPr lang="ru-RU" dirty="0" err="1"/>
              <a:t>google.stanford.edu</a:t>
            </a:r>
            <a:r>
              <a:rPr lang="ru-RU" dirty="0"/>
              <a:t>, разработав её механизм в соответствии с новыми принципами. 14 сентября 1997 </a:t>
            </a:r>
            <a:r>
              <a:rPr lang="ru-RU" dirty="0" smtClean="0"/>
              <a:t>года</a:t>
            </a:r>
            <a:r>
              <a:rPr lang="ru-RU" dirty="0"/>
              <a:t> был зарегистрирован домен </a:t>
            </a:r>
            <a:r>
              <a:rPr lang="ru-RU" dirty="0" err="1"/>
              <a:t>google.com</a:t>
            </a:r>
            <a:r>
              <a:rPr lang="ru-RU" dirty="0"/>
              <a:t>. Последовали попытки развития идеи и превращения её в бизнес. Со временем проект покинул стены университета и сумел собрать инвестиции для дальнейшего развития.</a:t>
            </a:r>
          </a:p>
          <a:p>
            <a:endParaRPr lang="ru-RU" dirty="0" smtClean="0"/>
          </a:p>
          <a:p>
            <a:r>
              <a:rPr lang="ru-RU" dirty="0" smtClean="0"/>
              <a:t>Совместное </a:t>
            </a:r>
            <a:r>
              <a:rPr lang="ru-RU" dirty="0"/>
              <a:t>дело росло, приносило прибыль и даже продемонстрировало завидную устойчивость в момент краха </a:t>
            </a:r>
            <a:r>
              <a:rPr lang="ru-RU" dirty="0" err="1"/>
              <a:t>доткомов</a:t>
            </a:r>
            <a:r>
              <a:rPr lang="ru-RU" dirty="0"/>
              <a:t>, когда разорились сотни других компаний. В 2004 году имена основателей были названы журналом </a:t>
            </a:r>
            <a:r>
              <a:rPr lang="ru-RU" dirty="0" err="1"/>
              <a:t>Forbes</a:t>
            </a:r>
            <a:r>
              <a:rPr lang="ru-RU" dirty="0"/>
              <a:t> в списке миллиардеров.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Общественная роль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Сергей </a:t>
            </a:r>
            <a:r>
              <a:rPr lang="ru-RU" dirty="0" err="1"/>
              <a:t>Брин</a:t>
            </a:r>
            <a:r>
              <a:rPr lang="ru-RU" dirty="0"/>
              <a:t> является автором десятков публикаций в ведущих американских академических журналах, а также периодически выступает на различных национальных и международных научных, деловых и технологических форумах. Он нередко выступает перед прессой, в телевизионных передачах, рассказывая о своих взглядах </a:t>
            </a:r>
            <a:r>
              <a:rPr lang="ru-RU" dirty="0" smtClean="0"/>
              <a:t>на технологии </a:t>
            </a:r>
            <a:r>
              <a:rPr lang="ru-RU" dirty="0"/>
              <a:t>поиска и </a:t>
            </a:r>
            <a:r>
              <a:rPr lang="ru-RU" dirty="0" err="1"/>
              <a:t>ИТ-отрасль</a:t>
            </a:r>
            <a:r>
              <a:rPr lang="ru-RU" dirty="0"/>
              <a:t> в целом.</a:t>
            </a:r>
          </a:p>
          <a:p>
            <a:endParaRPr lang="ru-RU" dirty="0" smtClean="0"/>
          </a:p>
          <a:p>
            <a:r>
              <a:rPr lang="ru-RU" dirty="0" smtClean="0"/>
              <a:t>Компания </a:t>
            </a:r>
            <a:r>
              <a:rPr lang="ru-RU" dirty="0" err="1"/>
              <a:t>Брина</a:t>
            </a:r>
            <a:r>
              <a:rPr lang="ru-RU" dirty="0"/>
              <a:t> занимается гигантскими благотворительными инвестициями. Основатели компании заявили, что в течение 20 лет на эту цель будет потрачено 20 миллиардов долларов.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Сергей Брин</vt:lpstr>
      <vt:lpstr>Слайд 2</vt:lpstr>
      <vt:lpstr>Первый поисковик </vt:lpstr>
      <vt:lpstr>Общественная роль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Брин</dc:title>
  <dc:creator>USER</dc:creator>
  <cp:lastModifiedBy>USER</cp:lastModifiedBy>
  <cp:revision>4</cp:revision>
  <dcterms:created xsi:type="dcterms:W3CDTF">2010-08-30T03:54:57Z</dcterms:created>
  <dcterms:modified xsi:type="dcterms:W3CDTF">2010-08-30T04:25:17Z</dcterms:modified>
</cp:coreProperties>
</file>